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8077200" cy="1219199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cs typeface="Aharoni" pitchFamily="2" charset="-79"/>
              </a:rPr>
              <a:t>Новогодние инсталляции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191000"/>
          </a:xfrm>
        </p:spPr>
        <p:txBody>
          <a:bodyPr/>
          <a:lstStyle/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Тоша\Pictures\novogodnie-svechi-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4419600" cy="3535680"/>
          </a:xfrm>
          <a:prstGeom prst="rect">
            <a:avLst/>
          </a:prstGeom>
          <a:noFill/>
        </p:spPr>
      </p:pic>
      <p:pic>
        <p:nvPicPr>
          <p:cNvPr id="1027" name="Picture 3" descr="C:\Users\Тоша\Pictures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6563" y="2034540"/>
            <a:ext cx="3007465" cy="43662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76200" y="5791200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Выполнила: учитель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Толмачёвская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школа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60 города Оби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Осипенко А.А.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Волшебное время новый год, все с нетерпением ждут этого праздника. Настало время для создания красивейших поделок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43400" cy="48768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Инсталляция из старой книги и детских игрушек. Открывайте не нужную старую книгу и отступайте по периметру листа страницы 1 см, затем канцелярским лезвием вырезайте 20-40 страниц, делая. В углубление выставляйте детские игрушки (домики, фонарики, деревья, оленей, дедов Морозов), затем обсыпайте всё искусственным снегом или распушёнными кусочками ваты.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оша\Pictures\podelki_k_novomu_godu_2016028-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5818" y="2362200"/>
            <a:ext cx="4618182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3581400" cy="6324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Снеговик в спичечном коробке. Обклеивайте внутреннюю часть коробка белой бумагой и рисуйте на ней фон (снег, дерево или ёлочку). Снеговика можно сделать из любого подходящего материала (бусинки, белый пластилин и т. д.)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Тоша\Pictures\podelki_k_novomu_godu_2016028-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7180" y="533400"/>
            <a:ext cx="5038219" cy="6012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86200" cy="4525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Ещё один снеговик в спичечном коробке. Тут можно сделать мини открытку аппликацию и вложить её в спичечный коробок.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Тоша\Pictures\podelki_k_novomu_godu_2016028-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986" y="609600"/>
            <a:ext cx="3931214" cy="5975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3581400" cy="239236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Инсталляции из пластиковых бутылок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Тоша\Pictures\cdeebfa917f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76600"/>
            <a:ext cx="4038600" cy="3198571"/>
          </a:xfrm>
          <a:prstGeom prst="rect">
            <a:avLst/>
          </a:prstGeom>
          <a:noFill/>
        </p:spPr>
      </p:pic>
      <p:pic>
        <p:nvPicPr>
          <p:cNvPr id="5124" name="Picture 4" descr="C:\Users\Тоша\Pictures\94734213_1353355926_oformleniesad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04800"/>
            <a:ext cx="5237368" cy="421084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05400" y="5029200"/>
            <a:ext cx="2811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Новогодние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подсвечники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4038600" cy="65532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Такие новогодние шары, оформленные в единой цветовой гамме в созвучных друг с другом графических решениях, станут отличным украшением на елку. А при желании поделка сможет заиграть всеми цветами радуги (лучше выбирать палитру, любимую Петухом – огненную, от ярко-красного до пастельно-желтого).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Тоша\Pictures\podelka1 - копи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1"/>
            <a:ext cx="3124200" cy="4064308"/>
          </a:xfrm>
          <a:prstGeom prst="rect">
            <a:avLst/>
          </a:prstGeom>
          <a:noFill/>
        </p:spPr>
      </p:pic>
      <p:pic>
        <p:nvPicPr>
          <p:cNvPr id="6148" name="Picture 4" descr="C:\Users\Тоша\Pictures\podelk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581400"/>
            <a:ext cx="2323447" cy="302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Новогодняя инсталляция в рамке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8382000" cy="259080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Объектом для вдохновения, помогающим создать новогодние поделки своими руками на новый 2017 год петуха, может стать самая обычная рамка для фото. Выкрасите рамку в красный цвет – традиционный цвет зимних праздников и расположите (повесьте, прислоните к стене, книгам) на видном месте. Поделка органично будет смотреться с теми же шарами или снежинками.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/>
          </a:p>
        </p:txBody>
      </p:sp>
      <p:pic>
        <p:nvPicPr>
          <p:cNvPr id="7170" name="Picture 2" descr="C:\Users\Тоша\Pictures\podelk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276600"/>
            <a:ext cx="60198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Инсталляция с подковой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8153400" cy="182880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Этот аксессуар можно приобрести в специализированном сувенирном магазине, или использовать тот, что достался по наследству от бабушки. Эффект в обоих случаях будет поразительным.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Тоша\Pictures\podelka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048000"/>
            <a:ext cx="6019800" cy="3788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Здравствуй, Дедушка Мороз!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14401"/>
            <a:ext cx="8686800" cy="24384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Забавный Санта Клаус может получиться и из круглой кисти. Лицо можно сделать из розовой бумаги или ткани, поместив туда глазки и круглый носик, на который смело водружаем очки из проволоки. Шапочку делаем понаряднее, – для меховой оторочки выбираем мех попушистее, а колпачок сворачиваем из красного плотного картона.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/>
          </a:p>
        </p:txBody>
      </p:sp>
      <p:pic>
        <p:nvPicPr>
          <p:cNvPr id="9218" name="Picture 2" descr="C:\Users\Тоша\Pictures\podelk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200400"/>
            <a:ext cx="581114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88423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Рождественский венок-</a:t>
            </a:r>
            <a:b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держатель для фото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0600" cy="525780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берем упаковку деревянных шпилек, проволочную вешалку, красную узкую ленточку, бусины, зеленую краску;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зеленой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аэрозолью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красим шпильки в зеленый цвет, придавая им сходство с листочками;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проволоки формируем кольцо, и нанизываем на него поочередно шпильки и бусины;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завершение сверху привязываем ленточку, не забыв, что поделка должна быть украшена красивым бантиком;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желании закрепляем на венок при помощи шпилек любые фото или тематические изображения.</a:t>
            </a:r>
          </a:p>
          <a:p>
            <a:endParaRPr lang="ru-RU" dirty="0"/>
          </a:p>
        </p:txBody>
      </p:sp>
      <p:pic>
        <p:nvPicPr>
          <p:cNvPr id="10242" name="Picture 2" descr="C:\Users\Тоша\Pictures\podelka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2562" y="1447800"/>
            <a:ext cx="3881438" cy="4730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Тоша\Pictures\podelka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04800"/>
            <a:ext cx="7478068" cy="6290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Тоша\Pictures\podelka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6781800" cy="678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Тоша\Pictures\1_1_christmas-ornaments-590x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5619750" cy="3248025"/>
          </a:xfrm>
          <a:prstGeom prst="rect">
            <a:avLst/>
          </a:prstGeom>
          <a:noFill/>
        </p:spPr>
      </p:pic>
      <p:pic>
        <p:nvPicPr>
          <p:cNvPr id="13315" name="Picture 3" descr="C:\Users\Тоша\Pictures\1_2_christmas-ornaments-590x3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657600"/>
            <a:ext cx="4105275" cy="2741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Тоша\Pictures\1_3_christmas-ornaments-590x5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39481" cy="4739481"/>
          </a:xfrm>
          <a:prstGeom prst="rect">
            <a:avLst/>
          </a:prstGeom>
          <a:noFill/>
        </p:spPr>
      </p:pic>
      <p:pic>
        <p:nvPicPr>
          <p:cNvPr id="14339" name="Picture 3" descr="C:\Users\Тоша\Pictures\1_4_christmas-ornaments-590x5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895600"/>
            <a:ext cx="4038600" cy="3737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Тоша\Pictures\1_7_christmas-ornaments-590x78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44" y="609600"/>
            <a:ext cx="4140931" cy="5516563"/>
          </a:xfrm>
          <a:prstGeom prst="rect">
            <a:avLst/>
          </a:prstGeom>
          <a:noFill/>
        </p:spPr>
      </p:pic>
      <p:pic>
        <p:nvPicPr>
          <p:cNvPr id="15363" name="Picture 3" descr="C:\Users\Тоша\Pictures\1_8_christmas-ornaments-590x7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8824" y="609600"/>
            <a:ext cx="4140931" cy="551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5_7_christmas-tre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0336" y="685800"/>
            <a:ext cx="4275122" cy="5440363"/>
          </a:xfrm>
        </p:spPr>
      </p:pic>
      <p:pic>
        <p:nvPicPr>
          <p:cNvPr id="6" name="Содержимое 5" descr="5_14_christmas-trees-590x5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67201" y="2411019"/>
            <a:ext cx="4876800" cy="4446981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5_8_christmas-tre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55498" cy="6746406"/>
          </a:xfrm>
        </p:spPr>
      </p:pic>
      <p:pic>
        <p:nvPicPr>
          <p:cNvPr id="6" name="Содержимое 5" descr="5_71_christmas-trees-590x80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34" y="228600"/>
            <a:ext cx="4344023" cy="58975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5_9_christmas-tre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5572" cy="6858000"/>
          </a:xfrm>
        </p:spPr>
      </p:pic>
      <p:pic>
        <p:nvPicPr>
          <p:cNvPr id="6" name="Содержимое 5" descr="6_7_christmas-trees-590x39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91000" y="1981200"/>
            <a:ext cx="5033466" cy="3352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6f300d295d6846ce883426a3ef3d9ae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4484201" cy="5973763"/>
          </a:xfrm>
        </p:spPr>
      </p:pic>
      <p:pic>
        <p:nvPicPr>
          <p:cNvPr id="6" name="Содержимое 5" descr="5_23_christmas-trees-557x100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53000" y="0"/>
            <a:ext cx="3736981" cy="670912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6_15_christmas-trees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58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446</Words>
  <Application>Microsoft Office PowerPoint</Application>
  <PresentationFormat>Экран (4:3)</PresentationFormat>
  <Paragraphs>24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Aharoni</vt:lpstr>
      <vt:lpstr>Arial</vt:lpstr>
      <vt:lpstr>Calibri</vt:lpstr>
      <vt:lpstr>Times New Roman</vt:lpstr>
      <vt:lpstr>Office Theme</vt:lpstr>
      <vt:lpstr>Новогодние инсталляции</vt:lpstr>
      <vt:lpstr>Волшебное время новый год, все с нетерпением ждут этого праздника. Настало время для создания красивейших поделок</vt:lpstr>
      <vt:lpstr>Презентация PowerPoint</vt:lpstr>
      <vt:lpstr>Презентация PowerPoint</vt:lpstr>
      <vt:lpstr>Инсталляции из пластиковых бутылок</vt:lpstr>
      <vt:lpstr>Презентация PowerPoint</vt:lpstr>
      <vt:lpstr>Новогодняя инсталляция в рамке </vt:lpstr>
      <vt:lpstr>Инсталляция с подковой</vt:lpstr>
      <vt:lpstr>Здравствуй, Дедушка Мороз! </vt:lpstr>
      <vt:lpstr>Рождественский венок- держатель для фото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Новогодние инсталляции</dc:title>
  <dc:creator>Тоша</dc:creator>
  <cp:lastModifiedBy>Home</cp:lastModifiedBy>
  <cp:revision>11</cp:revision>
  <dcterms:created xsi:type="dcterms:W3CDTF">2016-12-06T14:49:48Z</dcterms:created>
  <dcterms:modified xsi:type="dcterms:W3CDTF">2020-12-07T10:41:01Z</dcterms:modified>
</cp:coreProperties>
</file>